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80" r:id="rId3"/>
    <p:sldId id="257" r:id="rId4"/>
    <p:sldId id="258" r:id="rId5"/>
    <p:sldId id="259" r:id="rId6"/>
    <p:sldId id="265" r:id="rId7"/>
    <p:sldId id="266" r:id="rId8"/>
    <p:sldId id="260" r:id="rId9"/>
    <p:sldId id="261" r:id="rId10"/>
    <p:sldId id="262" r:id="rId11"/>
    <p:sldId id="263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7" r:id="rId22"/>
    <p:sldId id="278" r:id="rId23"/>
    <p:sldId id="279" r:id="rId24"/>
    <p:sldId id="264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542"/>
    <p:restoredTop sz="94653"/>
  </p:normalViewPr>
  <p:slideViewPr>
    <p:cSldViewPr snapToGrid="0" snapToObjects="1">
      <p:cViewPr varScale="1">
        <p:scale>
          <a:sx n="118" d="100"/>
          <a:sy n="118" d="100"/>
        </p:scale>
        <p:origin x="368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501959-740A-704A-A549-B1D2B0C4AF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5C6084-6E94-B04B-A6F1-A594289CED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9E72B6-0C56-1045-AF8B-B49AE23FD9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2D4AD-F568-5547-B1CD-0CA66CED6998}" type="datetimeFigureOut">
              <a:rPr lang="en-US" smtClean="0"/>
              <a:t>8/16/23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F343AC-2396-144C-BB69-E1A2DE0350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1F84F7-2E53-CE4F-9CF9-D1348A848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A0F53-FB08-774B-BF7D-5738A93EF2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6450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054FBC-DFE1-6447-B524-CA39F0D3C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E6AC02-4A01-3242-A7E3-23B3A2FC83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870E3D-58D7-B448-A1A3-4ECC7AEC35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2D4AD-F568-5547-B1CD-0CA66CED6998}" type="datetimeFigureOut">
              <a:rPr lang="en-US" smtClean="0"/>
              <a:t>8/16/23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06915F-BD0D-3E42-9623-96041D37B8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EB8A8F-1F27-034B-9EEF-D62624A435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A0F53-FB08-774B-BF7D-5738A93EF2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1465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14B93E7-4D17-1641-BF58-97D3BC5F31D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0A50B3-7B2B-2B4B-B7EA-89B394E887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2FD208-D8C0-0E45-99F8-9144F5F158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2D4AD-F568-5547-B1CD-0CA66CED6998}" type="datetimeFigureOut">
              <a:rPr lang="en-US" smtClean="0"/>
              <a:t>8/16/23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AD3EAF-BC83-F740-BED6-61A7DDC22C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47232C-7C6D-044B-8189-DF459141F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A0F53-FB08-774B-BF7D-5738A93EF2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97298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A4913-1992-614B-A036-32D6D824D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326A3C-B296-CE4F-A3D7-43D31A2438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35EF27-EC61-F848-B660-01C6D6BAB0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2D4AD-F568-5547-B1CD-0CA66CED6998}" type="datetimeFigureOut">
              <a:rPr lang="en-US" smtClean="0"/>
              <a:t>8/16/23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C0E02B-16E3-A646-8663-F7803BE0F9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18342C-2186-9E47-AAC8-0236E82AE4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A0F53-FB08-774B-BF7D-5738A93EF2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0936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D60458-B67A-674D-8D9D-AF13ADE219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880457-3B63-2F43-ACFC-28FBE15F02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15FE93-1ECA-0142-9B7B-4F0EC2A440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2D4AD-F568-5547-B1CD-0CA66CED6998}" type="datetimeFigureOut">
              <a:rPr lang="en-US" smtClean="0"/>
              <a:t>8/16/23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75D822-6F72-F54B-9CCC-617F1125BF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547DE3-E180-CF42-88C9-CEE8DC8C8D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A0F53-FB08-774B-BF7D-5738A93EF2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3018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8ED517-F8EA-F341-BAB3-A996181D7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979D84-FC20-F54D-963A-49F65F3F92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CFF615-4CEF-B646-A454-F14560D65A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63C3AD-EEFD-0340-A960-1C5703F765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2D4AD-F568-5547-B1CD-0CA66CED6998}" type="datetimeFigureOut">
              <a:rPr lang="en-US" smtClean="0"/>
              <a:t>8/16/23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DA6814-D890-4F41-834A-2C53C2A1D1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5797A2-F4B2-8F41-8626-C50997C53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A0F53-FB08-774B-BF7D-5738A93EF2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420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3EAF5F-F8CC-DB4B-BF7D-35F28AA85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1741FE-9E53-B149-812E-EC833BFFB8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1A7656-890D-6843-95C7-D726A7A423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ABC0DDE-C393-EA49-A11F-879D29A2889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0ACCA98-6DB0-AD49-8559-3A4F91CF9B6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37B0D9C-2E33-8F46-A001-E09169388B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2D4AD-F568-5547-B1CD-0CA66CED6998}" type="datetimeFigureOut">
              <a:rPr lang="en-US" smtClean="0"/>
              <a:t>8/16/23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412171B-DAC0-E846-9329-DE343360DD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C5B0A0A-E0BF-E14C-AAC8-09076DB0DB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A0F53-FB08-774B-BF7D-5738A93EF2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3557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00802F-4370-B042-8EAE-229252F8B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51045AF-0A12-1F47-A6DE-81D0C35FCD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2D4AD-F568-5547-B1CD-0CA66CED6998}" type="datetimeFigureOut">
              <a:rPr lang="en-US" smtClean="0"/>
              <a:t>8/16/23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AA0798-7A5D-2643-9884-FE96CD4F85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DFFB97-B6D8-9348-9D8E-ED6D86F3FF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A0F53-FB08-774B-BF7D-5738A93EF2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5768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4AF361C-52C8-584E-AC00-00431BA4CC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2D4AD-F568-5547-B1CD-0CA66CED6998}" type="datetimeFigureOut">
              <a:rPr lang="en-US" smtClean="0"/>
              <a:t>8/16/23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AC6A700-D022-0745-9F6F-06DFDAF324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1AAE81-86A8-5A47-B7B6-67380D469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A0F53-FB08-774B-BF7D-5738A93EF2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371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474C3-F787-2C46-B936-B9A78944A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3AA13A-43E4-E141-A5E4-D144CEEB19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70105E-62D5-054D-8B14-E49211B402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1D861A-CBA4-A545-BA1E-113D450DC5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2D4AD-F568-5547-B1CD-0CA66CED6998}" type="datetimeFigureOut">
              <a:rPr lang="en-US" smtClean="0"/>
              <a:t>8/16/23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D069DD-9D7A-C64A-997C-FC4A9E6A7C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985004-E3B9-514C-85B4-730D02830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A0F53-FB08-774B-BF7D-5738A93EF2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3301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CA9940-971D-0D4A-9A41-907EEF73D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7996097-5B22-774E-AC29-833CC63185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410B04-41F0-E144-B3A1-39D6627722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D91301-0DB2-BF44-8F1D-8DEAA0D014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2D4AD-F568-5547-B1CD-0CA66CED6998}" type="datetimeFigureOut">
              <a:rPr lang="en-US" smtClean="0"/>
              <a:t>8/16/23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E348FE-DCCC-FF42-B35D-3BD3789BE4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01D1DB-CEE8-F44E-83ED-F019B11E2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A0F53-FB08-774B-BF7D-5738A93EF2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7067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822D104-8F68-9E4B-B59C-914966DA4A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AF2955-BB12-A247-AB2F-6831102303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B1201B-2186-D94E-B614-36B389C990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42D4AD-F568-5547-B1CD-0CA66CED6998}" type="datetimeFigureOut">
              <a:rPr lang="en-US" smtClean="0"/>
              <a:t>8/16/23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F9E4A4-52A5-5F40-98F6-F86AB2B860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74E0F7-8DCA-3A47-9B80-3BCC6DB733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7A0F53-FB08-774B-BF7D-5738A93EF2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4007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F658624-4609-BA45-8CFD-3C7BDE94BD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988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F9D276C-CF2A-6049-A4A7-2279A5B98E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80839" y="207963"/>
            <a:ext cx="7854176" cy="1230544"/>
          </a:xfrm>
        </p:spPr>
        <p:txBody>
          <a:bodyPr>
            <a:norm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TEAM NAME:VIJAY04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75F475-326A-004F-ACCE-C89B993024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24360" y="5419493"/>
            <a:ext cx="9471103" cy="1230544"/>
          </a:xfrm>
        </p:spPr>
        <p:txBody>
          <a:bodyPr/>
          <a:lstStyle/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Web3 integration with Web2 Track-Fair Reselling Marketplace Using Tezos Technology.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44B651-4F15-EB4C-856F-BAEE5FB09E91}"/>
              </a:ext>
            </a:extLst>
          </p:cNvPr>
          <p:cNvSpPr txBox="1"/>
          <p:nvPr/>
        </p:nvSpPr>
        <p:spPr>
          <a:xfrm>
            <a:off x="9735015" y="2001078"/>
            <a:ext cx="184044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PACKAGES_USED: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1.KIVY </a:t>
            </a:r>
          </a:p>
          <a:p>
            <a:r>
              <a:rPr lang="en-US">
                <a:solidFill>
                  <a:schemeClr val="bg1">
                    <a:lumMod val="95000"/>
                  </a:schemeClr>
                </a:solidFill>
              </a:rPr>
              <a:t>2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.PYTEZOS </a:t>
            </a:r>
          </a:p>
          <a:p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Github: IN4111</a:t>
            </a:r>
          </a:p>
        </p:txBody>
      </p:sp>
    </p:spTree>
    <p:extLst>
      <p:ext uri="{BB962C8B-B14F-4D97-AF65-F5344CB8AC3E}">
        <p14:creationId xmlns:p14="http://schemas.microsoft.com/office/powerpoint/2010/main" val="12519066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3D7AF-48F7-1A44-97D7-5F2F4905A0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LOGIN IN </a:t>
            </a:r>
            <a:r>
              <a:rPr lang="en-US" dirty="0">
                <a:solidFill>
                  <a:srgbClr val="FF0000"/>
                </a:solidFill>
              </a:rPr>
              <a:t>(RESELLERS)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BA25A92-3F40-014F-8546-1EFC69C391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88975" y="1471480"/>
            <a:ext cx="6334538" cy="4996905"/>
          </a:xfrm>
        </p:spPr>
      </p:pic>
    </p:spTree>
    <p:extLst>
      <p:ext uri="{BB962C8B-B14F-4D97-AF65-F5344CB8AC3E}">
        <p14:creationId xmlns:p14="http://schemas.microsoft.com/office/powerpoint/2010/main" val="41841217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A92E2D-C090-2D4F-BBFC-E820C99F4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BUYING A TICKET </a:t>
            </a:r>
            <a:r>
              <a:rPr lang="en-US" dirty="0">
                <a:solidFill>
                  <a:srgbClr val="FF0000"/>
                </a:solidFill>
              </a:rPr>
              <a:t>(RESELLER)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168B28A-708B-9645-BD92-F4286925CA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86539" y="1454544"/>
            <a:ext cx="5558061" cy="5038331"/>
          </a:xfrm>
        </p:spPr>
      </p:pic>
    </p:spTree>
    <p:extLst>
      <p:ext uri="{BB962C8B-B14F-4D97-AF65-F5344CB8AC3E}">
        <p14:creationId xmlns:p14="http://schemas.microsoft.com/office/powerpoint/2010/main" val="36038446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1E7887-3E2D-094C-8145-A834CF7FC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ERRORS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HANDLING</a:t>
            </a:r>
            <a:r>
              <a:rPr lang="en-US" dirty="0">
                <a:solidFill>
                  <a:srgbClr val="FF0000"/>
                </a:solidFill>
                <a:sym typeface="Wingdings" pitchFamily="2" charset="2"/>
              </a:rPr>
              <a:t> </a:t>
            </a:r>
            <a:r>
              <a:rPr lang="en-US" dirty="0">
                <a:solidFill>
                  <a:schemeClr val="bg1"/>
                </a:solidFill>
                <a:sym typeface="Wingdings" pitchFamily="2" charset="2"/>
              </a:rPr>
              <a:t>: DUPLICATE TICKETS 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F72CDC1-082D-A443-B5E9-8CD14A07A9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71656" y="1825625"/>
            <a:ext cx="6248688" cy="4351338"/>
          </a:xfrm>
        </p:spPr>
      </p:pic>
    </p:spTree>
    <p:extLst>
      <p:ext uri="{BB962C8B-B14F-4D97-AF65-F5344CB8AC3E}">
        <p14:creationId xmlns:p14="http://schemas.microsoft.com/office/powerpoint/2010/main" val="17638697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1E7887-3E2D-094C-8145-A834CF7FC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ERRORS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HANDLING </a:t>
            </a:r>
            <a:r>
              <a:rPr lang="en-US" dirty="0">
                <a:solidFill>
                  <a:schemeClr val="bg1"/>
                </a:solidFill>
              </a:rPr>
              <a:t>:NON-Compartible type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37D2E306-8909-6A40-AC29-6D3BEA7179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55859" y="1666182"/>
            <a:ext cx="6080281" cy="4826693"/>
          </a:xfrm>
        </p:spPr>
      </p:pic>
    </p:spTree>
    <p:extLst>
      <p:ext uri="{BB962C8B-B14F-4D97-AF65-F5344CB8AC3E}">
        <p14:creationId xmlns:p14="http://schemas.microsoft.com/office/powerpoint/2010/main" val="1413376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1E7887-3E2D-094C-8145-A834CF7FC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ERRORS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HANDLING </a:t>
            </a:r>
            <a:r>
              <a:rPr lang="en-US" dirty="0">
                <a:solidFill>
                  <a:schemeClr val="bg1"/>
                </a:solidFill>
              </a:rPr>
              <a:t>: NULL ENTRY</a:t>
            </a:r>
            <a:r>
              <a:rPr lang="en-US" dirty="0"/>
              <a:t>: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DF4E003-394D-2641-9D83-32D71B8436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87967" y="1825625"/>
            <a:ext cx="6416066" cy="4351338"/>
          </a:xfrm>
        </p:spPr>
      </p:pic>
    </p:spTree>
    <p:extLst>
      <p:ext uri="{BB962C8B-B14F-4D97-AF65-F5344CB8AC3E}">
        <p14:creationId xmlns:p14="http://schemas.microsoft.com/office/powerpoint/2010/main" val="24162357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1E7887-3E2D-094C-8145-A834CF7FC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ERRORS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HANDLING</a:t>
            </a:r>
            <a:r>
              <a:rPr lang="en-US" dirty="0"/>
              <a:t>:</a:t>
            </a:r>
            <a:r>
              <a:rPr lang="en-US" dirty="0">
                <a:solidFill>
                  <a:schemeClr val="bg1"/>
                </a:solidFill>
              </a:rPr>
              <a:t>:DUPLICATE USER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295F818-7065-C94C-A78C-D98F369520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69901" y="1825625"/>
            <a:ext cx="6452198" cy="4351338"/>
          </a:xfrm>
        </p:spPr>
      </p:pic>
    </p:spTree>
    <p:extLst>
      <p:ext uri="{BB962C8B-B14F-4D97-AF65-F5344CB8AC3E}">
        <p14:creationId xmlns:p14="http://schemas.microsoft.com/office/powerpoint/2010/main" val="41356584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1E7887-3E2D-094C-8145-A834CF7FC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ERRORS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HANDLING</a:t>
            </a:r>
            <a:r>
              <a:rPr lang="en-US" dirty="0"/>
              <a:t>:</a:t>
            </a:r>
            <a:r>
              <a:rPr lang="en-US" dirty="0">
                <a:solidFill>
                  <a:schemeClr val="bg1"/>
                </a:solidFill>
              </a:rPr>
              <a:t>:FAILED CONFIRMATION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CD24F59-8A86-7843-9C27-287EA5A35C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35641" y="1825625"/>
            <a:ext cx="6520718" cy="4351338"/>
          </a:xfrm>
        </p:spPr>
      </p:pic>
    </p:spTree>
    <p:extLst>
      <p:ext uri="{BB962C8B-B14F-4D97-AF65-F5344CB8AC3E}">
        <p14:creationId xmlns:p14="http://schemas.microsoft.com/office/powerpoint/2010/main" val="29737433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1E7887-3E2D-094C-8145-A834CF7FC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ERRORS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HANDLING</a:t>
            </a:r>
            <a:r>
              <a:rPr lang="en-US" dirty="0">
                <a:solidFill>
                  <a:schemeClr val="bg1"/>
                </a:solidFill>
              </a:rPr>
              <a:t> :INVALID CREDENTIAL</a:t>
            </a:r>
            <a:r>
              <a:rPr lang="en-US" dirty="0"/>
              <a:t>: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7AF562B-A03F-6D4E-B70B-6D391142D7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54061" y="1825625"/>
            <a:ext cx="5483878" cy="4351338"/>
          </a:xfrm>
        </p:spPr>
      </p:pic>
    </p:spTree>
    <p:extLst>
      <p:ext uri="{BB962C8B-B14F-4D97-AF65-F5344CB8AC3E}">
        <p14:creationId xmlns:p14="http://schemas.microsoft.com/office/powerpoint/2010/main" val="19321078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1E7887-3E2D-094C-8145-A834CF7FC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ERRORS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HANDLING </a:t>
            </a:r>
            <a:r>
              <a:rPr lang="en-US" dirty="0">
                <a:solidFill>
                  <a:schemeClr val="bg1"/>
                </a:solidFill>
              </a:rPr>
              <a:t>: TRANSACTION FAILED</a:t>
            </a:r>
            <a:r>
              <a:rPr lang="en-US" dirty="0"/>
              <a:t>::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6923ACB-53B8-CB47-8FFC-D0C47125CF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54196" y="1825625"/>
            <a:ext cx="5483607" cy="4351338"/>
          </a:xfrm>
        </p:spPr>
      </p:pic>
    </p:spTree>
    <p:extLst>
      <p:ext uri="{BB962C8B-B14F-4D97-AF65-F5344CB8AC3E}">
        <p14:creationId xmlns:p14="http://schemas.microsoft.com/office/powerpoint/2010/main" val="3092478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1E7887-3E2D-094C-8145-A834CF7FC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ERRORS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HANDLING </a:t>
            </a:r>
            <a:r>
              <a:rPr lang="en-US" dirty="0">
                <a:solidFill>
                  <a:schemeClr val="bg1"/>
                </a:solidFill>
              </a:rPr>
              <a:t>:NULL INPUT</a:t>
            </a:r>
            <a:r>
              <a:rPr lang="en-US" dirty="0"/>
              <a:t>: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EA21A2F-4232-0744-9A82-5341A8091C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66643" y="1825625"/>
            <a:ext cx="5458714" cy="4351338"/>
          </a:xfrm>
        </p:spPr>
      </p:pic>
    </p:spTree>
    <p:extLst>
      <p:ext uri="{BB962C8B-B14F-4D97-AF65-F5344CB8AC3E}">
        <p14:creationId xmlns:p14="http://schemas.microsoft.com/office/powerpoint/2010/main" val="38215535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08C57-FB02-4749-ABD2-4C815115BD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HOW IT 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WORKS</a:t>
            </a:r>
            <a:r>
              <a:rPr lang="en-US" dirty="0">
                <a:solidFill>
                  <a:srgbClr val="FF0000"/>
                </a:solidFill>
              </a:rPr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4CE233-D794-8344-AEAD-D82B77AED4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EACH TICKET HAS A SECRET TEXT/HASH</a:t>
            </a:r>
          </a:p>
          <a:p>
            <a:r>
              <a:rPr lang="en-US" dirty="0">
                <a:solidFill>
                  <a:schemeClr val="bg1"/>
                </a:solidFill>
              </a:rPr>
              <a:t>ON SUCCESSFUL PURCHASE ,RESELLER GET THE TICKET HASH OF THE TICKETS</a:t>
            </a:r>
          </a:p>
          <a:p>
            <a:r>
              <a:rPr lang="en-US" dirty="0">
                <a:solidFill>
                  <a:schemeClr val="bg1"/>
                </a:solidFill>
              </a:rPr>
              <a:t>THIS HASH IS THEN EVALUATED AND VERIFIED BY GOING THROUGH TICKET PURCHASE HISTORY, TO WHOM IT SOLD ,WHAT DATE SOLD AND SO ON.</a:t>
            </a:r>
          </a:p>
          <a:p>
            <a:r>
              <a:rPr lang="en-US">
                <a:solidFill>
                  <a:schemeClr val="bg1"/>
                </a:solidFill>
              </a:rPr>
              <a:t>RESELLERS CAN BE REMOVED FROM ACCESSING TICKETS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38945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1E7887-3E2D-094C-8145-A834CF7FC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SUCCESS </a:t>
            </a:r>
            <a:r>
              <a:rPr lang="en-US" dirty="0">
                <a:solidFill>
                  <a:srgbClr val="FF0000"/>
                </a:solidFill>
              </a:rPr>
              <a:t>ALERT </a:t>
            </a:r>
            <a:r>
              <a:rPr lang="en-US" dirty="0">
                <a:solidFill>
                  <a:schemeClr val="bg1"/>
                </a:solidFill>
              </a:rPr>
              <a:t>:REMOVING TICKET</a:t>
            </a:r>
            <a:r>
              <a:rPr lang="en-US" dirty="0"/>
              <a:t>: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93C4AA5-3AD7-B944-A8AC-35DA5B588E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48842" y="1825625"/>
            <a:ext cx="5494316" cy="4351338"/>
          </a:xfrm>
        </p:spPr>
      </p:pic>
    </p:spTree>
    <p:extLst>
      <p:ext uri="{BB962C8B-B14F-4D97-AF65-F5344CB8AC3E}">
        <p14:creationId xmlns:p14="http://schemas.microsoft.com/office/powerpoint/2010/main" val="32205728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1E7887-3E2D-094C-8145-A834CF7FC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SUCCESS </a:t>
            </a:r>
            <a:r>
              <a:rPr lang="en-US" dirty="0">
                <a:solidFill>
                  <a:srgbClr val="FF0000"/>
                </a:solidFill>
              </a:rPr>
              <a:t>ALERT </a:t>
            </a:r>
            <a:r>
              <a:rPr lang="en-US" dirty="0">
                <a:solidFill>
                  <a:schemeClr val="bg1"/>
                </a:solidFill>
              </a:rPr>
              <a:t>:SELLING TICKET IN LOCAL</a:t>
            </a:r>
            <a:r>
              <a:rPr lang="en-US" dirty="0"/>
              <a:t>: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986295D-DCFE-B644-9ADE-EE09555B11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57256" y="1825625"/>
            <a:ext cx="5477488" cy="4351338"/>
          </a:xfrm>
        </p:spPr>
      </p:pic>
    </p:spTree>
    <p:extLst>
      <p:ext uri="{BB962C8B-B14F-4D97-AF65-F5344CB8AC3E}">
        <p14:creationId xmlns:p14="http://schemas.microsoft.com/office/powerpoint/2010/main" val="31840764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1E7887-3E2D-094C-8145-A834CF7FC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SUCCESS </a:t>
            </a:r>
            <a:r>
              <a:rPr lang="en-US" dirty="0">
                <a:solidFill>
                  <a:srgbClr val="FF0000"/>
                </a:solidFill>
              </a:rPr>
              <a:t>ALERT </a:t>
            </a:r>
            <a:r>
              <a:rPr lang="en-US" dirty="0">
                <a:solidFill>
                  <a:schemeClr val="bg1"/>
                </a:solidFill>
              </a:rPr>
              <a:t>:REMOVING RESELLER</a:t>
            </a:r>
            <a:r>
              <a:rPr lang="en-US" dirty="0"/>
              <a:t>: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82A0C93-A978-B94D-BACA-00E3275432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55908" y="1825625"/>
            <a:ext cx="6480184" cy="4351338"/>
          </a:xfrm>
        </p:spPr>
      </p:pic>
    </p:spTree>
    <p:extLst>
      <p:ext uri="{BB962C8B-B14F-4D97-AF65-F5344CB8AC3E}">
        <p14:creationId xmlns:p14="http://schemas.microsoft.com/office/powerpoint/2010/main" val="2735625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1E7887-3E2D-094C-8145-A834CF7FC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WHAT IF USER </a:t>
            </a:r>
            <a:r>
              <a:rPr lang="en-US" dirty="0">
                <a:solidFill>
                  <a:srgbClr val="FF0000"/>
                </a:solidFill>
              </a:rPr>
              <a:t>DELETE</a:t>
            </a:r>
            <a:r>
              <a:rPr lang="en-US" dirty="0">
                <a:solidFill>
                  <a:schemeClr val="bg1"/>
                </a:solidFill>
              </a:rPr>
              <a:t> TICKET AND RESELLER </a:t>
            </a:r>
            <a:r>
              <a:rPr lang="en-US" dirty="0">
                <a:solidFill>
                  <a:srgbClr val="FF0000"/>
                </a:solidFill>
              </a:rPr>
              <a:t>MAKING</a:t>
            </a:r>
            <a:r>
              <a:rPr lang="en-US" dirty="0">
                <a:solidFill>
                  <a:schemeClr val="bg1"/>
                </a:solidFill>
              </a:rPr>
              <a:t> A </a:t>
            </a:r>
            <a:r>
              <a:rPr lang="en-US" dirty="0">
                <a:solidFill>
                  <a:srgbClr val="FF0000"/>
                </a:solidFill>
              </a:rPr>
              <a:t>TRANSACTION</a:t>
            </a:r>
            <a:r>
              <a:rPr lang="en-US" dirty="0">
                <a:solidFill>
                  <a:schemeClr val="bg1"/>
                </a:solidFill>
              </a:rPr>
              <a:t>?</a:t>
            </a:r>
            <a:r>
              <a:rPr lang="en-US" dirty="0"/>
              <a:t>: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A2E3A3-D9F6-7044-9726-B75C3915C0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ANSWER: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	</a:t>
            </a:r>
            <a:r>
              <a:rPr lang="en-US" dirty="0">
                <a:solidFill>
                  <a:schemeClr val="bg1"/>
                </a:solidFill>
              </a:rPr>
              <a:t>1. while making a transaction on a ticket where a reseller try to buy it,we used a function </a:t>
            </a:r>
            <a:r>
              <a:rPr lang="en-US" dirty="0">
                <a:solidFill>
                  <a:srgbClr val="FF0000"/>
                </a:solidFill>
              </a:rPr>
              <a:t>refersh_connection()</a:t>
            </a:r>
            <a:r>
              <a:rPr lang="en-US" dirty="0">
                <a:solidFill>
                  <a:schemeClr val="bg1"/>
                </a:solidFill>
              </a:rPr>
              <a:t> which refreshs data every time and for every clicks.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8ED2120-6DB5-0449-89A1-B565A27406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4696" y="3205910"/>
            <a:ext cx="5423588" cy="3652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9976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C5054-4CBE-7641-8CD5-01B8597B49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6835" y="365125"/>
            <a:ext cx="10836965" cy="1325563"/>
          </a:xfrm>
          <a:solidFill>
            <a:schemeClr val="tx1"/>
          </a:solidFill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			ERROS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HANDLING</a:t>
            </a:r>
            <a:r>
              <a:rPr lang="en-US" dirty="0"/>
              <a:t>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7657AC-ADFC-A24E-8725-4114AF015F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9113" y="1825625"/>
            <a:ext cx="11049000" cy="4351338"/>
          </a:xfrm>
        </p:spPr>
        <p:txBody>
          <a:bodyPr/>
          <a:lstStyle/>
          <a:p>
            <a:r>
              <a:rPr lang="en-US" dirty="0"/>
              <a:t>ACCOUNTS WITH </a:t>
            </a:r>
            <a:r>
              <a:rPr lang="en-US" dirty="0">
                <a:solidFill>
                  <a:srgbClr val="FF0000"/>
                </a:solidFill>
              </a:rPr>
              <a:t>TEZOS ACCOUNT </a:t>
            </a:r>
            <a:r>
              <a:rPr lang="en-US" dirty="0"/>
              <a:t>CAN ONLY BE ADD TO A RESELLERS,</a:t>
            </a:r>
          </a:p>
          <a:p>
            <a:pPr marL="457200" lvl="1" indent="0">
              <a:buNone/>
            </a:pPr>
            <a:r>
              <a:rPr lang="en-US" dirty="0"/>
              <a:t>	</a:t>
            </a:r>
            <a:r>
              <a:rPr lang="en-US" sz="2800" dirty="0"/>
              <a:t>UNAUTHORISED USERS CANT BE ADDED</a:t>
            </a:r>
          </a:p>
          <a:p>
            <a:r>
              <a:rPr lang="en-US" dirty="0">
                <a:solidFill>
                  <a:srgbClr val="FF0000"/>
                </a:solidFill>
              </a:rPr>
              <a:t>NULL</a:t>
            </a:r>
            <a:r>
              <a:rPr lang="en-US" dirty="0"/>
              <a:t> ENTRY(GIVES WARNING)</a:t>
            </a:r>
          </a:p>
          <a:p>
            <a:r>
              <a:rPr lang="en-US" dirty="0">
                <a:solidFill>
                  <a:srgbClr val="FF0000"/>
                </a:solidFill>
              </a:rPr>
              <a:t>FAILED</a:t>
            </a:r>
            <a:r>
              <a:rPr lang="en-US" dirty="0"/>
              <a:t> TRANSACTION ALERT</a:t>
            </a:r>
          </a:p>
          <a:p>
            <a:r>
              <a:rPr lang="en-US" dirty="0">
                <a:solidFill>
                  <a:srgbClr val="FF0000"/>
                </a:solidFill>
              </a:rPr>
              <a:t>ATOMICITY</a:t>
            </a:r>
            <a:r>
              <a:rPr lang="en-US" dirty="0"/>
              <a:t> IN ALL DATA OF DATABASE(NO DUPLICATE ACCOUNTS CAN BE	CREATED)</a:t>
            </a:r>
          </a:p>
          <a:p>
            <a:r>
              <a:rPr lang="en-US" dirty="0">
                <a:solidFill>
                  <a:srgbClr val="FF0000"/>
                </a:solidFill>
              </a:rPr>
              <a:t>TRANSACTION</a:t>
            </a:r>
            <a:r>
              <a:rPr lang="en-US" dirty="0"/>
              <a:t> AND </a:t>
            </a:r>
            <a:r>
              <a:rPr lang="en-US" dirty="0">
                <a:solidFill>
                  <a:srgbClr val="FF0000"/>
                </a:solidFill>
              </a:rPr>
              <a:t>SELLING</a:t>
            </a:r>
            <a:r>
              <a:rPr lang="en-US" dirty="0"/>
              <a:t> CANT BE DONE IN SAME TIME, WHERE WE REFRESH EVERY DATA IN THE DATABASE FOR EVERY EVENT.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56389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C250BF-8021-734E-8BAC-7C5EB3196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APP BUILD FOR </a:t>
            </a:r>
            <a:r>
              <a:rPr lang="en-US" dirty="0">
                <a:solidFill>
                  <a:srgbClr val="FF0000"/>
                </a:solidFill>
              </a:rPr>
              <a:t>ADMIN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CC2B8E6-88BB-5440-A52D-C893D3DAFF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9034" y="1675840"/>
            <a:ext cx="9433931" cy="4817035"/>
          </a:xfrm>
        </p:spPr>
      </p:pic>
    </p:spTree>
    <p:extLst>
      <p:ext uri="{BB962C8B-B14F-4D97-AF65-F5344CB8AC3E}">
        <p14:creationId xmlns:p14="http://schemas.microsoft.com/office/powerpoint/2010/main" val="17838135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CFCAFA-EB4A-5340-A4EF-D317BA147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APP BUILD FOR </a:t>
            </a:r>
            <a:r>
              <a:rPr lang="en-US" dirty="0">
                <a:solidFill>
                  <a:srgbClr val="FF0000"/>
                </a:solidFill>
              </a:rPr>
              <a:t>RESELLERS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8852745-196D-8A40-B59C-D4C778311F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06497" y="1524056"/>
            <a:ext cx="7650563" cy="4968819"/>
          </a:xfrm>
        </p:spPr>
      </p:pic>
    </p:spTree>
    <p:extLst>
      <p:ext uri="{BB962C8B-B14F-4D97-AF65-F5344CB8AC3E}">
        <p14:creationId xmlns:p14="http://schemas.microsoft.com/office/powerpoint/2010/main" val="25524838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4CA9A9-0769-A74A-AB1B-299A8EAB8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ADDING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TICKETS</a:t>
            </a:r>
            <a:r>
              <a:rPr lang="en-US" dirty="0"/>
              <a:t>: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4F87ADA-CC17-254F-8B16-0A6F25D8AD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41983" y="1511682"/>
            <a:ext cx="5910309" cy="4665281"/>
          </a:xfr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7126530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E411C-14C6-4649-B464-068AFDF72C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REMOVING A </a:t>
            </a:r>
            <a:r>
              <a:rPr lang="en-US" dirty="0">
                <a:solidFill>
                  <a:srgbClr val="FF0000"/>
                </a:solidFill>
              </a:rPr>
              <a:t>TICKET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DDAB083-2E71-4E4D-B7CB-8C23E22E3E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93175" y="1417984"/>
            <a:ext cx="6171615" cy="4918006"/>
          </a:xfr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18841257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A35EC-FBB3-F042-8AB9-26366378C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SELLING TICKETS IN </a:t>
            </a:r>
            <a:r>
              <a:rPr lang="en-US" dirty="0">
                <a:solidFill>
                  <a:srgbClr val="FF0000"/>
                </a:solidFill>
              </a:rPr>
              <a:t>LOCAL</a:t>
            </a:r>
            <a:r>
              <a:rPr lang="en-US" dirty="0"/>
              <a:t> </a:t>
            </a:r>
            <a:r>
              <a:rPr lang="en-US" dirty="0">
                <a:solidFill>
                  <a:schemeClr val="bg1"/>
                </a:solidFill>
              </a:rPr>
              <a:t>AND REMOVING FROM TICKETS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D98283B-E37A-864C-BE07-A522CD6892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55912" y="1690688"/>
            <a:ext cx="6280175" cy="4984267"/>
          </a:xfrm>
        </p:spPr>
      </p:pic>
    </p:spTree>
    <p:extLst>
      <p:ext uri="{BB962C8B-B14F-4D97-AF65-F5344CB8AC3E}">
        <p14:creationId xmlns:p14="http://schemas.microsoft.com/office/powerpoint/2010/main" val="7208573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7F2C37-9033-B243-BEDB-B672945B6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ADDING A </a:t>
            </a:r>
            <a:r>
              <a:rPr lang="en-US" dirty="0">
                <a:solidFill>
                  <a:srgbClr val="FF0000"/>
                </a:solidFill>
              </a:rPr>
              <a:t>RESELLER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5062DFF-8AE7-EE4E-913A-2EAC3C493D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61252" y="1598479"/>
            <a:ext cx="6181607" cy="4894396"/>
          </a:xfrm>
        </p:spPr>
      </p:pic>
    </p:spTree>
    <p:extLst>
      <p:ext uri="{BB962C8B-B14F-4D97-AF65-F5344CB8AC3E}">
        <p14:creationId xmlns:p14="http://schemas.microsoft.com/office/powerpoint/2010/main" val="30915001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530234-F325-E141-B55B-D54746CEAB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REMOVING A </a:t>
            </a:r>
            <a:r>
              <a:rPr lang="en-US" dirty="0">
                <a:solidFill>
                  <a:srgbClr val="FF0000"/>
                </a:solidFill>
              </a:rPr>
              <a:t>RESELLER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24FD116-EC6D-0240-8509-E017218F82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41519" y="1497496"/>
            <a:ext cx="6202481" cy="4923079"/>
          </a:xfr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10544135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</TotalTime>
  <Words>307</Words>
  <Application>Microsoft Macintosh PowerPoint</Application>
  <PresentationFormat>Widescreen</PresentationFormat>
  <Paragraphs>44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Apple Symbols</vt:lpstr>
      <vt:lpstr>Arial</vt:lpstr>
      <vt:lpstr>Calibri</vt:lpstr>
      <vt:lpstr>Calibri Light</vt:lpstr>
      <vt:lpstr>Office Theme</vt:lpstr>
      <vt:lpstr>TEAM NAME:VIJAY04</vt:lpstr>
      <vt:lpstr>HOW IT WORKS?</vt:lpstr>
      <vt:lpstr>APP BUILD FOR ADMIN</vt:lpstr>
      <vt:lpstr>APP BUILD FOR RESELLERS</vt:lpstr>
      <vt:lpstr>ADDING TICKETS:</vt:lpstr>
      <vt:lpstr>REMOVING A TICKET</vt:lpstr>
      <vt:lpstr>SELLING TICKETS IN LOCAL AND REMOVING FROM TICKETS</vt:lpstr>
      <vt:lpstr>ADDING A RESELLER</vt:lpstr>
      <vt:lpstr>REMOVING A RESELLER</vt:lpstr>
      <vt:lpstr>LOGIN IN (RESELLERS)</vt:lpstr>
      <vt:lpstr>BUYING A TICKET (RESELLER)</vt:lpstr>
      <vt:lpstr>ERRORS HANDLING : DUPLICATE TICKETS </vt:lpstr>
      <vt:lpstr>ERRORS HANDLING :NON-Compartible type</vt:lpstr>
      <vt:lpstr>ERRORS HANDLING : NULL ENTRY:</vt:lpstr>
      <vt:lpstr>ERRORS HANDLING::DUPLICATE USER</vt:lpstr>
      <vt:lpstr>ERRORS HANDLING::FAILED CONFIRMATION</vt:lpstr>
      <vt:lpstr>ERRORS HANDLING :INVALID CREDENTIAL:</vt:lpstr>
      <vt:lpstr>ERRORS HANDLING : TRANSACTION FAILED::</vt:lpstr>
      <vt:lpstr>ERRORS HANDLING :NULL INPUT:</vt:lpstr>
      <vt:lpstr>SUCCESS ALERT :REMOVING TICKET:</vt:lpstr>
      <vt:lpstr>SUCCESS ALERT :SELLING TICKET IN LOCAL:</vt:lpstr>
      <vt:lpstr>SUCCESS ALERT :REMOVING RESELLER:</vt:lpstr>
      <vt:lpstr>WHAT IF USER DELETE TICKET AND RESELLER MAKING A TRANSACTION?:</vt:lpstr>
      <vt:lpstr>   ERROS HANDLING: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 NAME:VIJAY04</dc:title>
  <dc:creator>vijay n</dc:creator>
  <cp:lastModifiedBy>vijay n</cp:lastModifiedBy>
  <cp:revision>8</cp:revision>
  <dcterms:created xsi:type="dcterms:W3CDTF">2023-08-15T17:32:35Z</dcterms:created>
  <dcterms:modified xsi:type="dcterms:W3CDTF">2023-08-16T12:21:09Z</dcterms:modified>
</cp:coreProperties>
</file>